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56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92" r:id="rId33"/>
    <p:sldId id="297" r:id="rId34"/>
    <p:sldId id="288" r:id="rId35"/>
    <p:sldId id="289" r:id="rId36"/>
    <p:sldId id="290" r:id="rId37"/>
    <p:sldId id="310" r:id="rId38"/>
    <p:sldId id="291" r:id="rId39"/>
    <p:sldId id="293" r:id="rId40"/>
    <p:sldId id="294" r:id="rId41"/>
    <p:sldId id="295" r:id="rId42"/>
    <p:sldId id="296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1" r:id="rId5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9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4CF53A-420D-40E4-A50B-4EC2FE36CA29}" type="datetimeFigureOut">
              <a:rPr lang="fr-FR" smtClean="0"/>
              <a:t>30/09/2024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AF91D4-06CE-4D27-85FF-7C3AE683C4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0189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AF91D4-06CE-4D27-85FF-7C3AE683C4C4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3551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AF91D4-06CE-4D27-85FF-7C3AE683C4C4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7545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A37CB-0837-4E50-803F-60B96C793CB5}" type="datetime1">
              <a:rPr lang="fr-FR" smtClean="0"/>
              <a:t>30/09/2024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23D5-4A53-4D43-8ECB-78D7380988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146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random/>
        <p:sndAc>
          <p:stSnd>
            <p:snd r:embed="rId1" name="camera.wav"/>
          </p:stSnd>
        </p:sndAc>
      </p:transition>
    </mc:Choice>
    <mc:Fallback xmlns="">
      <p:transition spd="slow" advClick="0" advTm="6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F1BBF-EC04-47B3-9814-9E25086A59F2}" type="datetime1">
              <a:rPr lang="fr-FR" smtClean="0"/>
              <a:t>30/09/2024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23D5-4A53-4D43-8ECB-78D7380988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473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random/>
        <p:sndAc>
          <p:stSnd>
            <p:snd r:embed="rId1" name="camera.wav"/>
          </p:stSnd>
        </p:sndAc>
      </p:transition>
    </mc:Choice>
    <mc:Fallback xmlns="">
      <p:transition spd="slow" advClick="0" advTm="6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CCF4C-9CBE-46A2-8783-D9B6D9F9F1F1}" type="datetime1">
              <a:rPr lang="fr-FR" smtClean="0"/>
              <a:t>30/09/2024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23D5-4A53-4D43-8ECB-78D7380988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248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random/>
        <p:sndAc>
          <p:stSnd>
            <p:snd r:embed="rId1" name="camera.wav"/>
          </p:stSnd>
        </p:sndAc>
      </p:transition>
    </mc:Choice>
    <mc:Fallback xmlns="">
      <p:transition spd="slow" advClick="0" advTm="6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F5B35-9E23-4FA3-B713-AA5089F9B9AB}" type="datetime1">
              <a:rPr lang="fr-FR" smtClean="0"/>
              <a:t>30/09/2024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23D5-4A53-4D43-8ECB-78D7380988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917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random/>
        <p:sndAc>
          <p:stSnd>
            <p:snd r:embed="rId1" name="camera.wav"/>
          </p:stSnd>
        </p:sndAc>
      </p:transition>
    </mc:Choice>
    <mc:Fallback xmlns="">
      <p:transition spd="slow" advClick="0" advTm="6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7CDC3-871A-4377-9D58-E6AE8CF4B150}" type="datetime1">
              <a:rPr lang="fr-FR" smtClean="0"/>
              <a:t>30/09/2024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23D5-4A53-4D43-8ECB-78D7380988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528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random/>
        <p:sndAc>
          <p:stSnd>
            <p:snd r:embed="rId1" name="camera.wav"/>
          </p:stSnd>
        </p:sndAc>
      </p:transition>
    </mc:Choice>
    <mc:Fallback xmlns="">
      <p:transition spd="slow" advClick="0" advTm="6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41C9D-9AD9-4250-9555-FB89AE416616}" type="datetime1">
              <a:rPr lang="fr-FR" smtClean="0"/>
              <a:t>30/09/2024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23D5-4A53-4D43-8ECB-78D7380988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630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random/>
        <p:sndAc>
          <p:stSnd>
            <p:snd r:embed="rId1" name="camera.wav"/>
          </p:stSnd>
        </p:sndAc>
      </p:transition>
    </mc:Choice>
    <mc:Fallback xmlns="">
      <p:transition spd="slow" advClick="0" advTm="6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4CF9C-EA9D-4881-8666-E50B11C543CC}" type="datetime1">
              <a:rPr lang="fr-FR" smtClean="0"/>
              <a:t>30/09/2024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23D5-4A53-4D43-8ECB-78D7380988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198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random/>
        <p:sndAc>
          <p:stSnd>
            <p:snd r:embed="rId1" name="camera.wav"/>
          </p:stSnd>
        </p:sndAc>
      </p:transition>
    </mc:Choice>
    <mc:Fallback xmlns="">
      <p:transition spd="slow" advClick="0" advTm="6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4BF10-0732-437E-9222-B1619003F565}" type="datetime1">
              <a:rPr lang="fr-FR" smtClean="0"/>
              <a:t>30/09/2024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23D5-4A53-4D43-8ECB-78D7380988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828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random/>
        <p:sndAc>
          <p:stSnd>
            <p:snd r:embed="rId1" name="camera.wav"/>
          </p:stSnd>
        </p:sndAc>
      </p:transition>
    </mc:Choice>
    <mc:Fallback xmlns="">
      <p:transition spd="slow" advClick="0" advTm="6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ACB90-CAB5-4608-A082-91CCDB0C0004}" type="datetime1">
              <a:rPr lang="fr-FR" smtClean="0"/>
              <a:t>30/09/2024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23D5-4A53-4D43-8ECB-78D7380988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087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random/>
        <p:sndAc>
          <p:stSnd>
            <p:snd r:embed="rId1" name="camera.wav"/>
          </p:stSnd>
        </p:sndAc>
      </p:transition>
    </mc:Choice>
    <mc:Fallback xmlns="">
      <p:transition spd="slow" advClick="0" advTm="6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86A8A-29D8-4AF4-BED0-C590135FD0E9}" type="datetime1">
              <a:rPr lang="fr-FR" smtClean="0"/>
              <a:t>30/09/2024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23D5-4A53-4D43-8ECB-78D7380988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282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random/>
        <p:sndAc>
          <p:stSnd>
            <p:snd r:embed="rId1" name="camera.wav"/>
          </p:stSnd>
        </p:sndAc>
      </p:transition>
    </mc:Choice>
    <mc:Fallback xmlns="">
      <p:transition spd="slow" advClick="0" advTm="6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395BF-0F8C-4A93-B0EA-D9D694B15184}" type="datetime1">
              <a:rPr lang="fr-FR" smtClean="0"/>
              <a:t>30/09/2024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23D5-4A53-4D43-8ECB-78D7380988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679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random/>
        <p:sndAc>
          <p:stSnd>
            <p:snd r:embed="rId1" name="camera.wav"/>
          </p:stSnd>
        </p:sndAc>
      </p:transition>
    </mc:Choice>
    <mc:Fallback xmlns="">
      <p:transition spd="slow" advClick="0" advTm="6000">
        <p:random/>
        <p:sndAc>
          <p:stSnd>
            <p:snd r:embed="rId3" name="camera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54CBC7-8E7C-41FD-88B3-8C5E51305231}" type="datetime1">
              <a:rPr lang="fr-FR" smtClean="0"/>
              <a:t>30/09/2024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2623D5-4A53-4D43-8ECB-78D7380988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9766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random/>
        <p:sndAc>
          <p:stSnd>
            <p:snd r:embed="rId13" name="camera.wav"/>
          </p:stSnd>
        </p:sndAc>
      </p:transition>
    </mc:Choice>
    <mc:Fallback xmlns="">
      <p:transition spd="slow" advClick="0" advTm="6000">
        <p:random/>
        <p:sndAc>
          <p:stSnd>
            <p:snd r:embed="rId14" name="camera.wav"/>
          </p:stSnd>
        </p:sndAc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1.wav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6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151BD5-3627-4575-22F1-721C6BF28E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8951" y="954674"/>
            <a:ext cx="9478780" cy="3539578"/>
          </a:xfrm>
        </p:spPr>
        <p:txBody>
          <a:bodyPr>
            <a:noAutofit/>
          </a:bodyPr>
          <a:lstStyle/>
          <a:p>
            <a:r>
              <a:rPr lang="fr-FR" sz="6600" dirty="0">
                <a:solidFill>
                  <a:srgbClr val="FF0000"/>
                </a:solidFill>
              </a:rPr>
              <a:t>Photos </a:t>
            </a:r>
            <a:br>
              <a:rPr lang="fr-FR" sz="6600" dirty="0">
                <a:solidFill>
                  <a:srgbClr val="FF0000"/>
                </a:solidFill>
              </a:rPr>
            </a:br>
            <a:r>
              <a:rPr lang="fr-FR" sz="6600" dirty="0">
                <a:solidFill>
                  <a:srgbClr val="FF0000"/>
                </a:solidFill>
              </a:rPr>
              <a:t>  Alain Thomas </a:t>
            </a:r>
          </a:p>
        </p:txBody>
      </p:sp>
      <p:pic>
        <p:nvPicPr>
          <p:cNvPr id="4" name="mix_6m48s (audio-joiner.com)">
            <a:hlinkClick r:id="" action="ppaction://media"/>
            <a:extLst>
              <a:ext uri="{FF2B5EF4-FFF2-40B4-BE49-F238E27FC236}">
                <a16:creationId xmlns:a16="http://schemas.microsoft.com/office/drawing/2014/main" id="{1BEBD0C9-4B9A-F258-4E83-DAE6CF49B81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5402"/>
                  <p14:fade out="4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4603" y="3450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75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random/>
        <p:sndAc>
          <p:stSnd>
            <p:snd r:embed="rId4" name="camera.wav"/>
          </p:stSnd>
        </p:sndAc>
      </p:transition>
    </mc:Choice>
    <mc:Fallback xmlns="">
      <p:transition spd="slow" advClick="0" advTm="6000">
        <p:random/>
        <p:sndAc>
          <p:stSnd>
            <p:snd r:embed="rId7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ashVert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A45E29E-14C7-5B82-8FDE-AE93680915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918" y="63708"/>
            <a:ext cx="8979108" cy="6734331"/>
          </a:xfrm>
          <a:prstGeom prst="rect">
            <a:avLst/>
          </a:prstGeom>
          <a:pattFill prst="dashVert">
            <a:fgClr>
              <a:schemeClr val="accent1"/>
            </a:fgClr>
            <a:bgClr>
              <a:schemeClr val="bg1"/>
            </a:bgClr>
          </a:pattFill>
          <a:ln w="38100">
            <a:solidFill>
              <a:schemeClr val="tx1"/>
            </a:solidFill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C75AE4E-2019-B5FC-B872-9512C3999BE2}"/>
              </a:ext>
            </a:extLst>
          </p:cNvPr>
          <p:cNvSpPr txBox="1"/>
          <p:nvPr/>
        </p:nvSpPr>
        <p:spPr>
          <a:xfrm>
            <a:off x="3697574" y="5936105"/>
            <a:ext cx="4796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0000"/>
                </a:solidFill>
              </a:rPr>
              <a:t>Ronce les Bains en 2011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DAFB946-990B-C14F-07D4-2D80D2E80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23D5-4A53-4D43-8ECB-78D7380988F3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691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random/>
        <p:sndAc>
          <p:stSnd>
            <p:snd r:embed="rId2" name="camera.wav"/>
          </p:stSnd>
        </p:sndAc>
      </p:transition>
    </mc:Choice>
    <mc:Fallback xmlns="">
      <p:transition spd="slow" advClick="0" advTm="6000">
        <p:random/>
        <p:sndAc>
          <p:stSnd>
            <p:snd r:embed="rId4" name="camera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3788A2F-D01A-CE85-DAA2-F9B82822CE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158" y="51238"/>
            <a:ext cx="9075683" cy="6806762"/>
          </a:xfrm>
          <a:prstGeom prst="rect">
            <a:avLst/>
          </a:prstGeom>
          <a:pattFill prst="dashVert">
            <a:fgClr>
              <a:schemeClr val="accent1"/>
            </a:fgClr>
            <a:bgClr>
              <a:schemeClr val="bg1"/>
            </a:bgClr>
          </a:pattFill>
          <a:ln w="38100">
            <a:solidFill>
              <a:schemeClr val="tx1"/>
            </a:solidFill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CF81B6A-8C2C-F099-660C-4528DB813F94}"/>
              </a:ext>
            </a:extLst>
          </p:cNvPr>
          <p:cNvSpPr txBox="1"/>
          <p:nvPr/>
        </p:nvSpPr>
        <p:spPr>
          <a:xfrm>
            <a:off x="3683875" y="6123224"/>
            <a:ext cx="4824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Randonnée de Buthiers en 2011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17D7562-C865-082D-AC43-A651F9E6F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23D5-4A53-4D43-8ECB-78D7380988F3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026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random/>
        <p:sndAc>
          <p:stSnd>
            <p:snd r:embed="rId2" name="camera.wav"/>
          </p:stSnd>
        </p:sndAc>
      </p:transition>
    </mc:Choice>
    <mc:Fallback xmlns="">
      <p:transition spd="slow" advClick="0" advTm="6000">
        <p:random/>
        <p:sndAc>
          <p:stSnd>
            <p:snd r:embed="rId4" name="camera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Roue de vélo, personne, plein air, Casque de vélo&#10;&#10;Description générée automatiquement">
            <a:extLst>
              <a:ext uri="{FF2B5EF4-FFF2-40B4-BE49-F238E27FC236}">
                <a16:creationId xmlns:a16="http://schemas.microsoft.com/office/drawing/2014/main" id="{00CBFBB5-0E7B-C564-3F0B-A3D71BD71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3" b="1296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D346EA8-C8F7-A673-CBF2-6602E0715646}"/>
              </a:ext>
            </a:extLst>
          </p:cNvPr>
          <p:cNvSpPr txBox="1"/>
          <p:nvPr/>
        </p:nvSpPr>
        <p:spPr>
          <a:xfrm>
            <a:off x="4027357" y="5996066"/>
            <a:ext cx="4137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Séjour à Bédoin en 2012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E14E0A1-0EE9-CFF0-E701-989015287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23D5-4A53-4D43-8ECB-78D7380988F3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870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random/>
        <p:sndAc>
          <p:stSnd>
            <p:snd r:embed="rId2" name="camera.wav"/>
          </p:stSnd>
        </p:sndAc>
      </p:transition>
    </mc:Choice>
    <mc:Fallback xmlns="">
      <p:transition spd="slow" advClick="0" advTm="6000">
        <p:random/>
        <p:sndAc>
          <p:stSnd>
            <p:snd r:embed="rId4" name="camera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rsonne, plein air, Roue de vélo, ciel&#10;&#10;Description générée automatiquement">
            <a:extLst>
              <a:ext uri="{FF2B5EF4-FFF2-40B4-BE49-F238E27FC236}">
                <a16:creationId xmlns:a16="http://schemas.microsoft.com/office/drawing/2014/main" id="{63EE5C99-B579-712B-BFC6-03B441EE72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71" b="562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5C1DA4E-F7DE-5055-CFDC-BC5FB53317AF}"/>
              </a:ext>
            </a:extLst>
          </p:cNvPr>
          <p:cNvSpPr txBox="1"/>
          <p:nvPr/>
        </p:nvSpPr>
        <p:spPr>
          <a:xfrm>
            <a:off x="4019862" y="6008025"/>
            <a:ext cx="4152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rgbClr val="FF0000"/>
                </a:solidFill>
              </a:rPr>
              <a:t>Bcmf</a:t>
            </a:r>
            <a:r>
              <a:rPr lang="fr-FR" sz="2400" b="1" dirty="0">
                <a:solidFill>
                  <a:srgbClr val="FF0000"/>
                </a:solidFill>
              </a:rPr>
              <a:t> des </a:t>
            </a:r>
            <a:r>
              <a:rPr lang="fr-FR" sz="2400" b="1" dirty="0" err="1">
                <a:solidFill>
                  <a:srgbClr val="FF0000"/>
                </a:solidFill>
              </a:rPr>
              <a:t>Arravis</a:t>
            </a:r>
            <a:r>
              <a:rPr lang="fr-FR" sz="2400" b="1" dirty="0">
                <a:solidFill>
                  <a:srgbClr val="FF0000"/>
                </a:solidFill>
              </a:rPr>
              <a:t> en 2012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CCC74C3-6A36-2BD6-B8C8-A7C9A3089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23D5-4A53-4D43-8ECB-78D7380988F3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612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random/>
        <p:sndAc>
          <p:stSnd>
            <p:snd r:embed="rId2" name="camera.wav"/>
          </p:stSnd>
        </p:sndAc>
      </p:transition>
    </mc:Choice>
    <mc:Fallback xmlns="">
      <p:transition spd="slow" advClick="0" advTm="6000">
        <p:random/>
        <p:sndAc>
          <p:stSnd>
            <p:snd r:embed="rId4" name="camera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rsonne, Roue de vélo, Casque de vélo, équipement sportif&#10;&#10;Description générée automatiquement">
            <a:extLst>
              <a:ext uri="{FF2B5EF4-FFF2-40B4-BE49-F238E27FC236}">
                <a16:creationId xmlns:a16="http://schemas.microsoft.com/office/drawing/2014/main" id="{836B4926-4716-AC2D-8773-CAAB340F24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07" b="919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69CDE32-048A-CE47-1DE4-195286A1C50B}"/>
              </a:ext>
            </a:extLst>
          </p:cNvPr>
          <p:cNvSpPr txBox="1"/>
          <p:nvPr/>
        </p:nvSpPr>
        <p:spPr>
          <a:xfrm>
            <a:off x="4380553" y="6107906"/>
            <a:ext cx="3430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>
                <a:solidFill>
                  <a:srgbClr val="FFFF00"/>
                </a:solidFill>
              </a:rPr>
              <a:t>Bcmf</a:t>
            </a:r>
            <a:r>
              <a:rPr lang="fr-FR" sz="2400" b="1" dirty="0">
                <a:solidFill>
                  <a:srgbClr val="FFFF00"/>
                </a:solidFill>
              </a:rPr>
              <a:t> du Jura en 2012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AB17893-4E94-9BF9-D490-E2578CFC3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23D5-4A53-4D43-8ECB-78D7380988F3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835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random/>
        <p:sndAc>
          <p:stSnd>
            <p:snd r:embed="rId2" name="camera.wav"/>
          </p:stSnd>
        </p:sndAc>
      </p:transition>
    </mc:Choice>
    <mc:Fallback xmlns="">
      <p:transition spd="slow" advClick="0" advTm="6000">
        <p:random/>
        <p:sndAc>
          <p:stSnd>
            <p:snd r:embed="rId4" name="camera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ein air, Véhicule terrestre, roue, arbre&#10;&#10;Description générée automatiquement">
            <a:extLst>
              <a:ext uri="{FF2B5EF4-FFF2-40B4-BE49-F238E27FC236}">
                <a16:creationId xmlns:a16="http://schemas.microsoft.com/office/drawing/2014/main" id="{8B7BA17C-50BD-FFBE-D5C1-C4428AB0FC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0" b="2007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60F7FD7-E5C1-ED05-910B-ECEA8403B06C}"/>
              </a:ext>
            </a:extLst>
          </p:cNvPr>
          <p:cNvSpPr txBox="1"/>
          <p:nvPr/>
        </p:nvSpPr>
        <p:spPr>
          <a:xfrm>
            <a:off x="5586335" y="6107906"/>
            <a:ext cx="1039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2012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76A996D-C196-D822-780D-2A7E24AB6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23D5-4A53-4D43-8ECB-78D7380988F3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27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random/>
        <p:sndAc>
          <p:stSnd>
            <p:snd r:embed="rId2" name="camera.wav"/>
          </p:stSnd>
        </p:sndAc>
      </p:transition>
    </mc:Choice>
    <mc:Fallback xmlns="">
      <p:transition spd="slow" advClick="0" advTm="6000">
        <p:random/>
        <p:sndAc>
          <p:stSnd>
            <p:snd r:embed="rId4" name="camera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Roue de vélo, plein air, roue, ciel&#10;&#10;Description générée automatiquement">
            <a:extLst>
              <a:ext uri="{FF2B5EF4-FFF2-40B4-BE49-F238E27FC236}">
                <a16:creationId xmlns:a16="http://schemas.microsoft.com/office/drawing/2014/main" id="{9189B3F4-5129-F634-367A-20AABFD1BD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4" b="2055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A289C62-95E2-639C-49CC-0E0269D9ECB9}"/>
              </a:ext>
            </a:extLst>
          </p:cNvPr>
          <p:cNvSpPr txBox="1"/>
          <p:nvPr/>
        </p:nvSpPr>
        <p:spPr>
          <a:xfrm>
            <a:off x="4214092" y="6107906"/>
            <a:ext cx="5276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Séjour à </a:t>
            </a:r>
            <a:r>
              <a:rPr lang="fr-FR" sz="2400" b="1" dirty="0" err="1"/>
              <a:t>Grépillon</a:t>
            </a:r>
            <a:r>
              <a:rPr lang="fr-FR" sz="2400" b="1" dirty="0"/>
              <a:t> en 2013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4DA8172-748E-3C8B-C12D-F4FFE7E9A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23D5-4A53-4D43-8ECB-78D7380988F3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608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random/>
        <p:sndAc>
          <p:stSnd>
            <p:snd r:embed="rId2" name="camera.wav"/>
          </p:stSnd>
        </p:sndAc>
      </p:transition>
    </mc:Choice>
    <mc:Fallback xmlns="">
      <p:transition spd="slow" advClick="0" advTm="6000">
        <p:random/>
        <p:sndAc>
          <p:stSnd>
            <p:snd r:embed="rId4" name="camera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ein air, personne, roue, Véhicule terrestre&#10;&#10;Description générée automatiquement">
            <a:extLst>
              <a:ext uri="{FF2B5EF4-FFF2-40B4-BE49-F238E27FC236}">
                <a16:creationId xmlns:a16="http://schemas.microsoft.com/office/drawing/2014/main" id="{759DE260-F14E-A1FF-889A-BE760925C1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8CD105E-999A-3779-31E6-C25822F52B75}"/>
              </a:ext>
            </a:extLst>
          </p:cNvPr>
          <p:cNvSpPr txBox="1"/>
          <p:nvPr/>
        </p:nvSpPr>
        <p:spPr>
          <a:xfrm>
            <a:off x="4362138" y="6177189"/>
            <a:ext cx="3327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2013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D6ECB2F-265E-422F-E58F-1E99B9374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23D5-4A53-4D43-8ECB-78D7380988F3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332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random/>
        <p:sndAc>
          <p:stSnd>
            <p:snd r:embed="rId2" name="camera.wav"/>
          </p:stSnd>
        </p:sndAc>
      </p:transition>
    </mc:Choice>
    <mc:Fallback xmlns="">
      <p:transition spd="slow" advClick="0" advTm="6000">
        <p:random/>
        <p:sndAc>
          <p:stSnd>
            <p:snd r:embed="rId4" name="camera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rsonne, Roue de vélo, roue, habits&#10;&#10;Description générée automatiquement">
            <a:extLst>
              <a:ext uri="{FF2B5EF4-FFF2-40B4-BE49-F238E27FC236}">
                <a16:creationId xmlns:a16="http://schemas.microsoft.com/office/drawing/2014/main" id="{D4367D62-0096-DA40-20B1-F622D0B1B8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6" b="22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0B7F518-FFBB-394D-C0AC-786D94C515DA}"/>
              </a:ext>
            </a:extLst>
          </p:cNvPr>
          <p:cNvSpPr txBox="1"/>
          <p:nvPr/>
        </p:nvSpPr>
        <p:spPr>
          <a:xfrm>
            <a:off x="4199725" y="6176169"/>
            <a:ext cx="5006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Randonnée de Lodi en 2013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B2CC4DD-4824-89AD-C6FE-2A3E48A64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23D5-4A53-4D43-8ECB-78D7380988F3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553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random/>
        <p:sndAc>
          <p:stSnd>
            <p:snd r:embed="rId2" name="camera.wav"/>
          </p:stSnd>
        </p:sndAc>
      </p:transition>
    </mc:Choice>
    <mc:Fallback xmlns="">
      <p:transition spd="slow" advClick="0" advTm="6000">
        <p:random/>
        <p:sndAc>
          <p:stSnd>
            <p:snd r:embed="rId4" name="camera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ein air, personne, groupe, habits&#10;&#10;Description générée automatiquement">
            <a:extLst>
              <a:ext uri="{FF2B5EF4-FFF2-40B4-BE49-F238E27FC236}">
                <a16:creationId xmlns:a16="http://schemas.microsoft.com/office/drawing/2014/main" id="{A7DAE4D8-3690-4EE4-773B-74973AA3EB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5" b="886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8EDE82A-60CB-5A96-84AE-DF6801332A66}"/>
              </a:ext>
            </a:extLst>
          </p:cNvPr>
          <p:cNvSpPr txBox="1"/>
          <p:nvPr/>
        </p:nvSpPr>
        <p:spPr>
          <a:xfrm>
            <a:off x="3435246" y="5985804"/>
            <a:ext cx="5321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         Anniversaire au </a:t>
            </a:r>
            <a:r>
              <a:rPr lang="fr-FR" sz="2400" b="1" dirty="0" err="1"/>
              <a:t>Bgc</a:t>
            </a:r>
            <a:r>
              <a:rPr lang="fr-FR" sz="2400" b="1" dirty="0"/>
              <a:t> en 2013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7208659-2D5B-66D6-13A1-EB7ED5951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23D5-4A53-4D43-8ECB-78D7380988F3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80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random/>
        <p:sndAc>
          <p:stSnd>
            <p:snd r:embed="rId2" name="camera.wav"/>
          </p:stSnd>
        </p:sndAc>
      </p:transition>
    </mc:Choice>
    <mc:Fallback xmlns="">
      <p:transition spd="slow" advClick="0" advTm="6000">
        <p:random/>
        <p:sndAc>
          <p:stSnd>
            <p:snd r:embed="rId4" name="camera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ashVert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rsonne, Roue de vélo, Casque de vélo, roue&#10;&#10;Description générée automatiquement">
            <a:extLst>
              <a:ext uri="{FF2B5EF4-FFF2-40B4-BE49-F238E27FC236}">
                <a16:creationId xmlns:a16="http://schemas.microsoft.com/office/drawing/2014/main" id="{3B61C4F9-D7AB-1390-E6F7-AB49731865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865" y="153649"/>
            <a:ext cx="8734269" cy="655070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1967CC4-EB29-CE1D-BEBB-6DF8925270E7}"/>
              </a:ext>
            </a:extLst>
          </p:cNvPr>
          <p:cNvSpPr txBox="1"/>
          <p:nvPr/>
        </p:nvSpPr>
        <p:spPr>
          <a:xfrm>
            <a:off x="2368446" y="6100997"/>
            <a:ext cx="6925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     PARIS ROUBAIX 2006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87F75D9-90AD-556C-33FB-7021184A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23D5-4A53-4D43-8ECB-78D7380988F3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058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random/>
        <p:sndAc>
          <p:stSnd>
            <p:snd r:embed="rId2" name="camera.wav"/>
          </p:stSnd>
        </p:sndAc>
      </p:transition>
    </mc:Choice>
    <mc:Fallback xmlns="">
      <p:transition spd="slow" advClick="0" advTm="6000">
        <p:random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ein air, personne, Véhicule terrestre, arbre&#10;&#10;Description générée automatiquement">
            <a:extLst>
              <a:ext uri="{FF2B5EF4-FFF2-40B4-BE49-F238E27FC236}">
                <a16:creationId xmlns:a16="http://schemas.microsoft.com/office/drawing/2014/main" id="{E46282DB-6F17-5F7A-4552-B95323A08A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05" b="153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F9BD65F-9955-D3DA-6801-6F4658CFC3C2}"/>
              </a:ext>
            </a:extLst>
          </p:cNvPr>
          <p:cNvSpPr txBox="1"/>
          <p:nvPr/>
        </p:nvSpPr>
        <p:spPr>
          <a:xfrm>
            <a:off x="3927422" y="5996066"/>
            <a:ext cx="4736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 1 ère Sortie route en mars 2014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2CBEA5D-4310-769A-AF1B-513CD75E3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23D5-4A53-4D43-8ECB-78D7380988F3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901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random/>
        <p:sndAc>
          <p:stSnd>
            <p:snd r:embed="rId2" name="camera.wav"/>
          </p:stSnd>
        </p:sndAc>
      </p:transition>
    </mc:Choice>
    <mc:Fallback xmlns="">
      <p:transition spd="slow" advClick="0" advTm="6000">
        <p:random/>
        <p:sndAc>
          <p:stSnd>
            <p:snd r:embed="rId4" name="camera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Véhicule terrestre, plein air, roue, Roue de vélo&#10;&#10;Description générée automatiquement">
            <a:extLst>
              <a:ext uri="{FF2B5EF4-FFF2-40B4-BE49-F238E27FC236}">
                <a16:creationId xmlns:a16="http://schemas.microsoft.com/office/drawing/2014/main" id="{652F636D-F0BE-A087-C5B2-4D7FC74C8A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5" b="1412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CBEA464-0EC5-458B-1573-8C38D8E2599A}"/>
              </a:ext>
            </a:extLst>
          </p:cNvPr>
          <p:cNvSpPr txBox="1"/>
          <p:nvPr/>
        </p:nvSpPr>
        <p:spPr>
          <a:xfrm>
            <a:off x="4257207" y="6175948"/>
            <a:ext cx="4167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Séjour à Annecy en mai 2014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3C0AF4D-9FE6-3D42-2AF3-C0E20DCC7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23D5-4A53-4D43-8ECB-78D7380988F3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532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random/>
        <p:sndAc>
          <p:stSnd>
            <p:snd r:embed="rId2" name="camera.wav"/>
          </p:stSnd>
        </p:sndAc>
      </p:transition>
    </mc:Choice>
    <mc:Fallback xmlns="">
      <p:transition spd="slow" advClick="0" advTm="6000">
        <p:random/>
        <p:sndAc>
          <p:stSnd>
            <p:snd r:embed="rId4" name="camera.wav"/>
          </p:stSnd>
        </p:sndAc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ein air, personne, ciel, Casque de vélo&#10;&#10;Description générée automatiquement">
            <a:extLst>
              <a:ext uri="{FF2B5EF4-FFF2-40B4-BE49-F238E27FC236}">
                <a16:creationId xmlns:a16="http://schemas.microsoft.com/office/drawing/2014/main" id="{8C68B755-E630-ED02-F569-0909BED760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0" b="1292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2F46979-BB9D-F2DA-BD72-B03565EA6926}"/>
              </a:ext>
            </a:extLst>
          </p:cNvPr>
          <p:cNvSpPr txBox="1"/>
          <p:nvPr/>
        </p:nvSpPr>
        <p:spPr>
          <a:xfrm>
            <a:off x="3322820" y="6008691"/>
            <a:ext cx="5546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Départ de la Jacky Keller le 24/05/2014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D37DF5C-88C4-4BD9-2C7C-97D1FB784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23D5-4A53-4D43-8ECB-78D7380988F3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372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random/>
        <p:sndAc>
          <p:stSnd>
            <p:snd r:embed="rId2" name="camera.wav"/>
          </p:stSnd>
        </p:sndAc>
      </p:transition>
    </mc:Choice>
    <mc:Fallback xmlns="">
      <p:transition spd="slow" advClick="0" advTm="6000">
        <p:random/>
        <p:sndAc>
          <p:stSnd>
            <p:snd r:embed="rId4" name="camera.wav"/>
          </p:stSnd>
        </p:sndAc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ein air, personne, groupe, habits&#10;&#10;Description générée automatiquement">
            <a:extLst>
              <a:ext uri="{FF2B5EF4-FFF2-40B4-BE49-F238E27FC236}">
                <a16:creationId xmlns:a16="http://schemas.microsoft.com/office/drawing/2014/main" id="{7804D99A-B4B7-9E14-B3D8-65D021ABF8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8C728FA-124C-1F20-2124-AFC4055696CE}"/>
              </a:ext>
            </a:extLst>
          </p:cNvPr>
          <p:cNvSpPr txBox="1"/>
          <p:nvPr/>
        </p:nvSpPr>
        <p:spPr>
          <a:xfrm>
            <a:off x="3135442" y="6056025"/>
            <a:ext cx="5921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             Anniversaire le 30/11/2014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CA136BD-F9CE-BF6C-B378-F758FB8D0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23D5-4A53-4D43-8ECB-78D7380988F3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659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random/>
        <p:sndAc>
          <p:stSnd>
            <p:snd r:embed="rId2" name="camera.wav"/>
          </p:stSnd>
        </p:sndAc>
      </p:transition>
    </mc:Choice>
    <mc:Fallback xmlns="">
      <p:transition spd="slow" advClick="0" advTm="6000">
        <p:random/>
        <p:sndAc>
          <p:stSnd>
            <p:snd r:embed="rId4" name="camera.wav"/>
          </p:stSnd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rsonne, plein air, Casque de vélo, équipement sportif&#10;&#10;Description générée automatiquement">
            <a:extLst>
              <a:ext uri="{FF2B5EF4-FFF2-40B4-BE49-F238E27FC236}">
                <a16:creationId xmlns:a16="http://schemas.microsoft.com/office/drawing/2014/main" id="{10DD44CD-E82A-D99C-5804-63D66116AA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923356F-8F25-3940-5775-28E8200B7520}"/>
              </a:ext>
            </a:extLst>
          </p:cNvPr>
          <p:cNvSpPr txBox="1"/>
          <p:nvPr/>
        </p:nvSpPr>
        <p:spPr>
          <a:xfrm>
            <a:off x="2543331" y="6107906"/>
            <a:ext cx="7105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       En mémoire de Charlie Hebdo en Janvier 2015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4AED151-1275-7065-4021-08B7F04DD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23D5-4A53-4D43-8ECB-78D7380988F3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109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random/>
        <p:sndAc>
          <p:stSnd>
            <p:snd r:embed="rId2" name="camera.wav"/>
          </p:stSnd>
        </p:sndAc>
      </p:transition>
    </mc:Choice>
    <mc:Fallback xmlns="">
      <p:transition spd="slow" advClick="0" advTm="6000">
        <p:random/>
        <p:sndAc>
          <p:stSnd>
            <p:snd r:embed="rId4" name="camera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ein air, personne, habits, groupe&#10;&#10;Description générée automatiquement">
            <a:extLst>
              <a:ext uri="{FF2B5EF4-FFF2-40B4-BE49-F238E27FC236}">
                <a16:creationId xmlns:a16="http://schemas.microsoft.com/office/drawing/2014/main" id="{8E01B8F3-C5D9-50FB-ABDE-A6534D007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3" b="2386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EBC5FFD-DF17-F969-2C45-0450C0024339}"/>
              </a:ext>
            </a:extLst>
          </p:cNvPr>
          <p:cNvSpPr txBox="1"/>
          <p:nvPr/>
        </p:nvSpPr>
        <p:spPr>
          <a:xfrm>
            <a:off x="3238521" y="6107906"/>
            <a:ext cx="6011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Anniversaire de Bernardo en Janvier 2015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5FADF79-31C1-D6A0-95CF-228152BC7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23D5-4A53-4D43-8ECB-78D7380988F3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22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random/>
        <p:sndAc>
          <p:stSnd>
            <p:snd r:embed="rId2" name="camera.wav"/>
          </p:stSnd>
        </p:sndAc>
      </p:transition>
    </mc:Choice>
    <mc:Fallback xmlns="">
      <p:transition spd="slow" advClick="0" advTm="6000">
        <p:random/>
        <p:sndAc>
          <p:stSnd>
            <p:snd r:embed="rId4" name="camera.wav"/>
          </p:stSnd>
        </p:sndAc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ein air, Véhicule terrestre, personne, véhicule&#10;&#10;Description générée automatiquement">
            <a:extLst>
              <a:ext uri="{FF2B5EF4-FFF2-40B4-BE49-F238E27FC236}">
                <a16:creationId xmlns:a16="http://schemas.microsoft.com/office/drawing/2014/main" id="{5499A6FE-4BDE-9DFC-CF35-CA63015B19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98" b="209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B3BAA6C-0394-4449-EF13-104C1C987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23D5-4A53-4D43-8ECB-78D7380988F3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172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random/>
        <p:sndAc>
          <p:stSnd>
            <p:snd r:embed="rId2" name="camera.wav"/>
          </p:stSnd>
        </p:sndAc>
      </p:transition>
    </mc:Choice>
    <mc:Fallback xmlns="">
      <p:transition spd="slow" advClick="0" advTm="6000">
        <p:random/>
        <p:sndAc>
          <p:stSnd>
            <p:snd r:embed="rId4" name="camera.wav"/>
          </p:stSnd>
        </p:sndAc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Véhicule terrestre, roue, Roue de vélo, plein air&#10;&#10;Description générée automatiquement">
            <a:extLst>
              <a:ext uri="{FF2B5EF4-FFF2-40B4-BE49-F238E27FC236}">
                <a16:creationId xmlns:a16="http://schemas.microsoft.com/office/drawing/2014/main" id="{C05EABC0-089D-752B-A93B-6088B46554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0" b="1856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740DD1A-7429-ADB2-8F51-ADC2504937FC}"/>
              </a:ext>
            </a:extLst>
          </p:cNvPr>
          <p:cNvSpPr txBox="1"/>
          <p:nvPr/>
        </p:nvSpPr>
        <p:spPr>
          <a:xfrm>
            <a:off x="4347147" y="6107906"/>
            <a:ext cx="4302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FF00"/>
                </a:solidFill>
              </a:rPr>
              <a:t>Jumelage en mai 2015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5455D99-15D8-D488-DCC4-B5F2EEC9F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23D5-4A53-4D43-8ECB-78D7380988F3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769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random/>
        <p:sndAc>
          <p:stSnd>
            <p:snd r:embed="rId2" name="camera.wav"/>
          </p:stSnd>
        </p:sndAc>
      </p:transition>
    </mc:Choice>
    <mc:Fallback xmlns="">
      <p:transition spd="slow" advClick="0" advTm="6000">
        <p:random/>
        <p:sndAc>
          <p:stSnd>
            <p:snd r:embed="rId4" name="camera.wav"/>
          </p:stSnd>
        </p:sndAc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Roue de vélo, plein air, Véhicule terrestre, véhicule&#10;&#10;Description générée automatiquement">
            <a:extLst>
              <a:ext uri="{FF2B5EF4-FFF2-40B4-BE49-F238E27FC236}">
                <a16:creationId xmlns:a16="http://schemas.microsoft.com/office/drawing/2014/main" id="{688193AC-A0DE-1124-E8A0-F012B1534B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5" b="1391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02B7AF1-FDE8-B3EE-50E8-C1FADB047FA1}"/>
              </a:ext>
            </a:extLst>
          </p:cNvPr>
          <p:cNvSpPr txBox="1"/>
          <p:nvPr/>
        </p:nvSpPr>
        <p:spPr>
          <a:xfrm>
            <a:off x="3132943" y="6107906"/>
            <a:ext cx="634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FF00"/>
                </a:solidFill>
              </a:rPr>
              <a:t>Accompagnement des Chinois en Mai 2015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E72616C-4901-E014-A304-3024F5E69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23D5-4A53-4D43-8ECB-78D7380988F3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637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random/>
        <p:sndAc>
          <p:stSnd>
            <p:snd r:embed="rId2" name="camera.wav"/>
          </p:stSnd>
        </p:sndAc>
      </p:transition>
    </mc:Choice>
    <mc:Fallback xmlns="">
      <p:transition spd="slow" advClick="0" advTm="6000">
        <p:random/>
        <p:sndAc>
          <p:stSnd>
            <p:snd r:embed="rId4" name="camera.wav"/>
          </p:stSnd>
        </p:sndAc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ein air, arbre, Roue de vélo, personne&#10;&#10;Description générée automatiquement">
            <a:extLst>
              <a:ext uri="{FF2B5EF4-FFF2-40B4-BE49-F238E27FC236}">
                <a16:creationId xmlns:a16="http://schemas.microsoft.com/office/drawing/2014/main" id="{614DCA05-F591-5727-7965-AFDF83F1CE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6" r="10756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021F308-44B3-5561-DC35-D5C8E185C46B}"/>
              </a:ext>
            </a:extLst>
          </p:cNvPr>
          <p:cNvSpPr txBox="1"/>
          <p:nvPr/>
        </p:nvSpPr>
        <p:spPr>
          <a:xfrm>
            <a:off x="5327773" y="6125517"/>
            <a:ext cx="2953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Mars 2017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ED07B65-89B3-A7DC-48EF-DFD957A94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23D5-4A53-4D43-8ECB-78D7380988F3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37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random/>
        <p:sndAc>
          <p:stSnd>
            <p:snd r:embed="rId2" name="camera.wav"/>
          </p:stSnd>
        </p:sndAc>
      </p:transition>
    </mc:Choice>
    <mc:Fallback xmlns="">
      <p:transition spd="slow" advClick="0" advTm="6000">
        <p:random/>
        <p:sndAc>
          <p:stSnd>
            <p:snd r:embed="rId4" name="camera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ashVert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rsonne, plein air, Véhicule terrestre, roue&#10;&#10;Description générée automatiquement">
            <a:extLst>
              <a:ext uri="{FF2B5EF4-FFF2-40B4-BE49-F238E27FC236}">
                <a16:creationId xmlns:a16="http://schemas.microsoft.com/office/drawing/2014/main" id="{6FFB6641-C977-E43B-2D4F-CB42CD0521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934" y="71204"/>
            <a:ext cx="8944131" cy="6708098"/>
          </a:xfrm>
          <a:prstGeom prst="rect">
            <a:avLst/>
          </a:prstGeom>
          <a:ln w="73025">
            <a:solidFill>
              <a:schemeClr val="tx1">
                <a:alpha val="36000"/>
              </a:schemeClr>
            </a:solidFill>
          </a:ln>
          <a:effectLst>
            <a:softEdge rad="0"/>
          </a:effec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7F7CD3C-3E96-85C1-57BF-252BD96E2E32}"/>
              </a:ext>
            </a:extLst>
          </p:cNvPr>
          <p:cNvSpPr txBox="1"/>
          <p:nvPr/>
        </p:nvSpPr>
        <p:spPr>
          <a:xfrm>
            <a:off x="2895599" y="6041036"/>
            <a:ext cx="64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2008-Marcel-Daniel-Christiane-Rolland-Patrick-André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6BDE3BC-7EA6-AC97-65C1-FD713A803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23D5-4A53-4D43-8ECB-78D7380988F3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35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random/>
        <p:sndAc>
          <p:stSnd>
            <p:snd r:embed="rId2" name="camera.wav"/>
          </p:stSnd>
        </p:sndAc>
      </p:transition>
    </mc:Choice>
    <mc:Fallback xmlns="">
      <p:transition spd="slow" advClick="0" advTm="6000">
        <p:random/>
        <p:sndAc>
          <p:stSnd>
            <p:snd r:embed="rId4" name="camera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ein air, herbe, arbre, personne&#10;&#10;Description générée automatiquement">
            <a:extLst>
              <a:ext uri="{FF2B5EF4-FFF2-40B4-BE49-F238E27FC236}">
                <a16:creationId xmlns:a16="http://schemas.microsoft.com/office/drawing/2014/main" id="{7A215C23-A368-FE0F-6AFF-E345958FBA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31D90BD-7CAF-6B98-50C2-ECDE7E10FBF7}"/>
              </a:ext>
            </a:extLst>
          </p:cNvPr>
          <p:cNvSpPr txBox="1"/>
          <p:nvPr/>
        </p:nvSpPr>
        <p:spPr>
          <a:xfrm>
            <a:off x="2848131" y="6041036"/>
            <a:ext cx="6495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Randonnée de Boissy aux Cailles en 2017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F014A8F-BE7D-3E0B-4DC4-C314370C8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23D5-4A53-4D43-8ECB-78D7380988F3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259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random/>
        <p:sndAc>
          <p:stSnd>
            <p:snd r:embed="rId2" name="camera.wav"/>
          </p:stSnd>
        </p:sndAc>
      </p:transition>
    </mc:Choice>
    <mc:Fallback xmlns="">
      <p:transition spd="slow" advClick="0" advTm="6000">
        <p:random/>
        <p:sndAc>
          <p:stSnd>
            <p:snd r:embed="rId4" name="camera.wav"/>
          </p:stSnd>
        </p:sndAc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ein air, arbre, Roue de vélo, personne&#10;&#10;Description générée automatiquement">
            <a:extLst>
              <a:ext uri="{FF2B5EF4-FFF2-40B4-BE49-F238E27FC236}">
                <a16:creationId xmlns:a16="http://schemas.microsoft.com/office/drawing/2014/main" id="{88D706D6-3285-88F2-FDD0-C29F534BA1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" b="2273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4CF22A5-7201-BF7A-AF70-CCD710E9B241}"/>
              </a:ext>
            </a:extLst>
          </p:cNvPr>
          <p:cNvSpPr txBox="1"/>
          <p:nvPr/>
        </p:nvSpPr>
        <p:spPr>
          <a:xfrm>
            <a:off x="4062335" y="6115987"/>
            <a:ext cx="5591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rgbClr val="FFFF00"/>
                </a:solidFill>
              </a:rPr>
              <a:t>Bcmf</a:t>
            </a:r>
            <a:r>
              <a:rPr lang="fr-FR" sz="2400" b="1" dirty="0">
                <a:solidFill>
                  <a:srgbClr val="FFFF00"/>
                </a:solidFill>
              </a:rPr>
              <a:t> de Reims en 2017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839E34C-89B9-DAE6-9203-A35E440CA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23D5-4A53-4D43-8ECB-78D7380988F3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069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random/>
        <p:sndAc>
          <p:stSnd>
            <p:snd r:embed="rId2" name="camera.wav"/>
          </p:stSnd>
        </p:sndAc>
      </p:transition>
    </mc:Choice>
    <mc:Fallback xmlns="">
      <p:transition spd="slow" advClick="0" advTm="6000">
        <p:random/>
        <p:sndAc>
          <p:stSnd>
            <p:snd r:embed="rId4" name="camera.wav"/>
          </p:stSnd>
        </p:sndAc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ein air, Véhicule terrestre, ciel, véhicule&#10;&#10;Description générée automatiquement">
            <a:extLst>
              <a:ext uri="{FF2B5EF4-FFF2-40B4-BE49-F238E27FC236}">
                <a16:creationId xmlns:a16="http://schemas.microsoft.com/office/drawing/2014/main" id="{8CA85BBD-CAC4-5039-65A9-F168A500DB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9" b="1306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B903C1C-7B87-6AE8-DE75-0AA2E979D05C}"/>
              </a:ext>
            </a:extLst>
          </p:cNvPr>
          <p:cNvSpPr txBox="1"/>
          <p:nvPr/>
        </p:nvSpPr>
        <p:spPr>
          <a:xfrm>
            <a:off x="4182255" y="5922762"/>
            <a:ext cx="4976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rgbClr val="FFFF00"/>
                </a:solidFill>
              </a:rPr>
              <a:t>Bcmf</a:t>
            </a:r>
            <a:r>
              <a:rPr lang="fr-FR" sz="2400" b="1" dirty="0">
                <a:solidFill>
                  <a:srgbClr val="FFFF00"/>
                </a:solidFill>
              </a:rPr>
              <a:t> de Reims en 2018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7444F46-24AA-F173-B3F8-BDD5D83B9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23D5-4A53-4D43-8ECB-78D7380988F3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239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random/>
        <p:sndAc>
          <p:stSnd>
            <p:snd r:embed="rId2" name="camera.wav"/>
          </p:stSnd>
        </p:sndAc>
      </p:transition>
    </mc:Choice>
    <mc:Fallback xmlns="">
      <p:transition spd="slow" advClick="0" advTm="6000">
        <p:random/>
        <p:sndAc>
          <p:stSnd>
            <p:snd r:embed="rId4" name="camera.wav"/>
          </p:stSnd>
        </p:sndAc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ein air, herbe, arbre, personne&#10;&#10;Description générée automatiquement">
            <a:extLst>
              <a:ext uri="{FF2B5EF4-FFF2-40B4-BE49-F238E27FC236}">
                <a16:creationId xmlns:a16="http://schemas.microsoft.com/office/drawing/2014/main" id="{B30C7CA9-F732-1E29-393F-537A13D243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1" r="55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C8D9547-C586-4FCC-7F22-DC9A227B6524}"/>
              </a:ext>
            </a:extLst>
          </p:cNvPr>
          <p:cNvSpPr txBox="1"/>
          <p:nvPr/>
        </p:nvSpPr>
        <p:spPr>
          <a:xfrm>
            <a:off x="3510196" y="6047016"/>
            <a:ext cx="5171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FF00"/>
                </a:solidFill>
              </a:rPr>
              <a:t>             </a:t>
            </a:r>
            <a:r>
              <a:rPr lang="fr-FR" sz="2400" b="1" dirty="0" err="1">
                <a:solidFill>
                  <a:srgbClr val="FFFF00"/>
                </a:solidFill>
              </a:rPr>
              <a:t>Bcmf</a:t>
            </a:r>
            <a:r>
              <a:rPr lang="fr-FR" sz="2400" b="1" dirty="0">
                <a:solidFill>
                  <a:srgbClr val="FFFF00"/>
                </a:solidFill>
              </a:rPr>
              <a:t> de Reims en 2019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65FB215-B563-5116-3158-E81FC2AD7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23D5-4A53-4D43-8ECB-78D7380988F3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985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random/>
        <p:sndAc>
          <p:stSnd>
            <p:snd r:embed="rId2" name="camera.wav"/>
          </p:stSnd>
        </p:sndAc>
      </p:transition>
    </mc:Choice>
    <mc:Fallback xmlns="">
      <p:transition spd="slow" advClick="0" advTm="6000">
        <p:random/>
        <p:sndAc>
          <p:stSnd>
            <p:snd r:embed="rId4" name="camera.wav"/>
          </p:stSnd>
        </p:sndAc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ein air, Casque de vélo, personne, ciel&#10;&#10;Description générée automatiquement">
            <a:extLst>
              <a:ext uri="{FF2B5EF4-FFF2-40B4-BE49-F238E27FC236}">
                <a16:creationId xmlns:a16="http://schemas.microsoft.com/office/drawing/2014/main" id="{B8C591E8-AABF-6E3E-B15A-79A5324B36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" r="12148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9F20875-970D-877D-3B5F-FD9B2DA40A5C}"/>
              </a:ext>
            </a:extLst>
          </p:cNvPr>
          <p:cNvSpPr txBox="1"/>
          <p:nvPr/>
        </p:nvSpPr>
        <p:spPr>
          <a:xfrm>
            <a:off x="5636301" y="6100997"/>
            <a:ext cx="2533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FF00"/>
                </a:solidFill>
              </a:rPr>
              <a:t>2017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6BD9987-503B-CD40-EACA-98B100FCD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23D5-4A53-4D43-8ECB-78D7380988F3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196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random/>
        <p:sndAc>
          <p:stSnd>
            <p:snd r:embed="rId2" name="camera.wav"/>
          </p:stSnd>
        </p:sndAc>
      </p:transition>
    </mc:Choice>
    <mc:Fallback xmlns="">
      <p:transition spd="slow" advClick="0" advTm="6000">
        <p:random/>
        <p:sndAc>
          <p:stSnd>
            <p:snd r:embed="rId4" name="camera.wav"/>
          </p:stSnd>
        </p:sndAc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Roue de vélo, personne, roue, Casque de vélo&#10;&#10;Description générée automatiquement">
            <a:extLst>
              <a:ext uri="{FF2B5EF4-FFF2-40B4-BE49-F238E27FC236}">
                <a16:creationId xmlns:a16="http://schemas.microsoft.com/office/drawing/2014/main" id="{B38752C3-9D3D-94CC-567B-AFBA9C51E5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7" b="1988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87545F2-25CE-8F76-A006-6379251C0DD5}"/>
              </a:ext>
            </a:extLst>
          </p:cNvPr>
          <p:cNvSpPr txBox="1"/>
          <p:nvPr/>
        </p:nvSpPr>
        <p:spPr>
          <a:xfrm>
            <a:off x="3809357" y="6125517"/>
            <a:ext cx="5546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FF00"/>
                </a:solidFill>
              </a:rPr>
              <a:t>Randonnée de Constance en 2017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F5D5AF0-9807-3487-0D77-6D8391C50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23D5-4A53-4D43-8ECB-78D7380988F3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563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random/>
        <p:sndAc>
          <p:stSnd>
            <p:snd r:embed="rId2" name="camera.wav"/>
          </p:stSnd>
        </p:sndAc>
      </p:transition>
    </mc:Choice>
    <mc:Fallback xmlns="">
      <p:transition spd="slow" advClick="0" advTm="6000">
        <p:random/>
        <p:sndAc>
          <p:stSnd>
            <p:snd r:embed="rId4" name="camera.wav"/>
          </p:stSnd>
        </p:sndAc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ein air, personne, Casque de vélo, Roue de vélo&#10;&#10;Description générée automatiquement">
            <a:extLst>
              <a:ext uri="{FF2B5EF4-FFF2-40B4-BE49-F238E27FC236}">
                <a16:creationId xmlns:a16="http://schemas.microsoft.com/office/drawing/2014/main" id="{ED7C0F5A-A128-B452-BA01-7FD324C58A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4" r="18133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140C5C7-E730-D175-C477-F689F54A27C3}"/>
              </a:ext>
            </a:extLst>
          </p:cNvPr>
          <p:cNvSpPr txBox="1"/>
          <p:nvPr/>
        </p:nvSpPr>
        <p:spPr>
          <a:xfrm>
            <a:off x="4092315" y="6130977"/>
            <a:ext cx="4781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FF00"/>
                </a:solidFill>
              </a:rPr>
              <a:t>Séjour à Biarritz en 2018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976DCF4-612E-4734-E1DE-400E30499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23D5-4A53-4D43-8ECB-78D7380988F3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227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random/>
        <p:sndAc>
          <p:stSnd>
            <p:snd r:embed="rId2" name="camera.wav"/>
          </p:stSnd>
        </p:sndAc>
      </p:transition>
    </mc:Choice>
    <mc:Fallback xmlns="">
      <p:transition spd="slow" advClick="0" advTm="6000">
        <p:random/>
        <p:sndAc>
          <p:stSnd>
            <p:snd r:embed="rId4" name="camera.wav"/>
          </p:stSnd>
        </p:sndAc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rsonne, ciel, plein air, Roue de vélo&#10;&#10;Description générée automatiquement">
            <a:extLst>
              <a:ext uri="{FF2B5EF4-FFF2-40B4-BE49-F238E27FC236}">
                <a16:creationId xmlns:a16="http://schemas.microsoft.com/office/drawing/2014/main" id="{9B955145-6D59-27A6-179E-A3AB0AA99C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6E6E4F3-B5F7-CF0C-1A17-BDF0C88157D3}"/>
              </a:ext>
            </a:extLst>
          </p:cNvPr>
          <p:cNvSpPr txBox="1"/>
          <p:nvPr/>
        </p:nvSpPr>
        <p:spPr>
          <a:xfrm>
            <a:off x="4355853" y="6126239"/>
            <a:ext cx="3597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FF00"/>
                </a:solidFill>
              </a:rPr>
              <a:t>Séjour à Biarritz en 2018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8C7E07B-0AA8-F053-0CFC-4AF6078B6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23D5-4A53-4D43-8ECB-78D7380988F3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479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random/>
        <p:sndAc>
          <p:stSnd>
            <p:snd r:embed="rId2" name="camera.wav"/>
          </p:stSnd>
        </p:sndAc>
      </p:transition>
    </mc:Choice>
    <mc:Fallback xmlns="">
      <p:transition spd="slow" advClick="0" advTm="6000">
        <p:random/>
        <p:sndAc>
          <p:stSnd>
            <p:snd r:embed="rId4" name="camera.wav"/>
          </p:stSnd>
        </p:sndAc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ein air, ciel, Roue de vélo, Casque de vélo&#10;&#10;Description générée automatiquement">
            <a:extLst>
              <a:ext uri="{FF2B5EF4-FFF2-40B4-BE49-F238E27FC236}">
                <a16:creationId xmlns:a16="http://schemas.microsoft.com/office/drawing/2014/main" id="{5234F5F2-9D38-DA01-B79E-310857F06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1140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CA3E614-B19B-AF23-2E8A-BACFEE403AF0}"/>
              </a:ext>
            </a:extLst>
          </p:cNvPr>
          <p:cNvSpPr txBox="1"/>
          <p:nvPr/>
        </p:nvSpPr>
        <p:spPr>
          <a:xfrm>
            <a:off x="4601981" y="6263524"/>
            <a:ext cx="4437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FF00"/>
                </a:solidFill>
              </a:rPr>
              <a:t>Un 200 km en 2018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32C6D93-F9B1-679D-17BC-907B42414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23D5-4A53-4D43-8ECB-78D7380988F3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3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random/>
        <p:sndAc>
          <p:stSnd>
            <p:snd r:embed="rId2" name="camera.wav"/>
          </p:stSnd>
        </p:sndAc>
      </p:transition>
    </mc:Choice>
    <mc:Fallback xmlns="">
      <p:transition spd="slow" advClick="0" advTm="6000">
        <p:random/>
        <p:sndAc>
          <p:stSnd>
            <p:snd r:embed="rId4" name="camera.wav"/>
          </p:stSnd>
        </p:sndAc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ein air, Roue de vélo, Casque de vélo, arbre&#10;&#10;Description générée automatiquement">
            <a:extLst>
              <a:ext uri="{FF2B5EF4-FFF2-40B4-BE49-F238E27FC236}">
                <a16:creationId xmlns:a16="http://schemas.microsoft.com/office/drawing/2014/main" id="{327DE2BD-17BF-827C-12F9-71141A4F3B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51" b="124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32BAE7E-DCCA-9106-C779-8F758191133C}"/>
              </a:ext>
            </a:extLst>
          </p:cNvPr>
          <p:cNvSpPr txBox="1"/>
          <p:nvPr/>
        </p:nvSpPr>
        <p:spPr>
          <a:xfrm>
            <a:off x="2977403" y="6010324"/>
            <a:ext cx="6100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Au départ du 200 km de Chevreuse en 2018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79BB6C0-AEA2-DC93-2010-CCA2E7023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23D5-4A53-4D43-8ECB-78D7380988F3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549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random/>
        <p:sndAc>
          <p:stSnd>
            <p:snd r:embed="rId2" name="camera.wav"/>
          </p:stSnd>
        </p:sndAc>
      </p:transition>
    </mc:Choice>
    <mc:Fallback xmlns="">
      <p:transition spd="slow" advClick="0" advTm="6000">
        <p:random/>
        <p:sndAc>
          <p:stSnd>
            <p:snd r:embed="rId4" name="camera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ashVert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Roue de vélo, personne, Véhicule terrestre, roue&#10;&#10;Description générée automatiquement">
            <a:extLst>
              <a:ext uri="{FF2B5EF4-FFF2-40B4-BE49-F238E27FC236}">
                <a16:creationId xmlns:a16="http://schemas.microsoft.com/office/drawing/2014/main" id="{D4911D9B-75AB-FCBA-D49A-BBFB0F94C1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915" y="97436"/>
            <a:ext cx="8884170" cy="6663128"/>
          </a:xfrm>
          <a:prstGeom prst="rect">
            <a:avLst/>
          </a:prstGeom>
          <a:pattFill prst="dashVert">
            <a:fgClr>
              <a:schemeClr val="accent1"/>
            </a:fgClr>
            <a:bgClr>
              <a:schemeClr val="bg1"/>
            </a:bgClr>
          </a:patt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CBA7D00-4289-8CB8-0176-95691CA96683}"/>
              </a:ext>
            </a:extLst>
          </p:cNvPr>
          <p:cNvSpPr txBox="1"/>
          <p:nvPr/>
        </p:nvSpPr>
        <p:spPr>
          <a:xfrm>
            <a:off x="2738203" y="5756223"/>
            <a:ext cx="6715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2009 SOUVENIR JACKY KELLER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8F1B87F-43B2-3AFD-4AC4-82BF3371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23D5-4A53-4D43-8ECB-78D7380988F3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867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random/>
        <p:sndAc>
          <p:stSnd>
            <p:snd r:embed="rId2" name="camera.wav"/>
          </p:stSnd>
        </p:sndAc>
      </p:transition>
    </mc:Choice>
    <mc:Fallback xmlns="">
      <p:transition spd="slow" advClick="0" advTm="6000">
        <p:random/>
        <p:sndAc>
          <p:stSnd>
            <p:snd r:embed="rId4" name="camera.wav"/>
          </p:stSnd>
        </p:sndAc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ein air, Véhicule terrestre, personne, véhicule&#10;&#10;Description générée automatiquement">
            <a:extLst>
              <a:ext uri="{FF2B5EF4-FFF2-40B4-BE49-F238E27FC236}">
                <a16:creationId xmlns:a16="http://schemas.microsoft.com/office/drawing/2014/main" id="{C95FE09A-97B6-5146-360E-FF0FA88753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AFC5566-3C5F-912F-95F9-95932263EDF3}"/>
              </a:ext>
            </a:extLst>
          </p:cNvPr>
          <p:cNvSpPr txBox="1"/>
          <p:nvPr/>
        </p:nvSpPr>
        <p:spPr>
          <a:xfrm>
            <a:off x="3581401" y="6060976"/>
            <a:ext cx="5846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FF00"/>
                </a:solidFill>
              </a:rPr>
              <a:t>Randonnée d’Héricy en 2018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44EBC42-0E65-DD81-6BDB-52E50AEEF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23D5-4A53-4D43-8ECB-78D7380988F3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886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random/>
        <p:sndAc>
          <p:stSnd>
            <p:snd r:embed="rId2" name="camera.wav"/>
          </p:stSnd>
        </p:sndAc>
      </p:transition>
    </mc:Choice>
    <mc:Fallback xmlns="">
      <p:transition spd="slow" advClick="0" advTm="6000">
        <p:random/>
        <p:sndAc>
          <p:stSnd>
            <p:snd r:embed="rId4" name="camera.wav"/>
          </p:stSnd>
        </p:sndAc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ein air, Roue de vélo, personne, roue&#10;&#10;Description générée automatiquement">
            <a:extLst>
              <a:ext uri="{FF2B5EF4-FFF2-40B4-BE49-F238E27FC236}">
                <a16:creationId xmlns:a16="http://schemas.microsoft.com/office/drawing/2014/main" id="{41AE10BE-C01A-6496-54E3-FFE78E46A3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5" b="1732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CEE368B-C1F3-C01B-F18C-109E96A3BF69}"/>
              </a:ext>
            </a:extLst>
          </p:cNvPr>
          <p:cNvSpPr txBox="1"/>
          <p:nvPr/>
        </p:nvSpPr>
        <p:spPr>
          <a:xfrm>
            <a:off x="3869960" y="6134592"/>
            <a:ext cx="4452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FF00"/>
                </a:solidFill>
              </a:rPr>
              <a:t>      Nos féminines en 2019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C62212B-E95D-76D3-6960-EF5577098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23D5-4A53-4D43-8ECB-78D7380988F3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933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random/>
        <p:sndAc>
          <p:stSnd>
            <p:snd r:embed="rId2" name="camera.wav"/>
          </p:stSnd>
        </p:sndAc>
      </p:transition>
    </mc:Choice>
    <mc:Fallback xmlns="">
      <p:transition spd="slow" advClick="0" advTm="6000">
        <p:random/>
        <p:sndAc>
          <p:stSnd>
            <p:snd r:embed="rId4" name="camera.wav"/>
          </p:stSnd>
        </p:sndAc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ein air, personne, arbre, Casque de vélo&#10;&#10;Description générée automatiquement">
            <a:extLst>
              <a:ext uri="{FF2B5EF4-FFF2-40B4-BE49-F238E27FC236}">
                <a16:creationId xmlns:a16="http://schemas.microsoft.com/office/drawing/2014/main" id="{34E12CC9-E21C-FF88-B678-AE462EC25F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4A9FA0F-423F-874C-18A0-67930441F95C}"/>
              </a:ext>
            </a:extLst>
          </p:cNvPr>
          <p:cNvSpPr txBox="1"/>
          <p:nvPr/>
        </p:nvSpPr>
        <p:spPr>
          <a:xfrm>
            <a:off x="3869960" y="6092916"/>
            <a:ext cx="4452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     Séjour à Embrun en  2019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DDFB762-7221-DEF1-EB70-D0C6D7599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23D5-4A53-4D43-8ECB-78D7380988F3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882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random/>
        <p:sndAc>
          <p:stSnd>
            <p:snd r:embed="rId2" name="camera.wav"/>
          </p:stSnd>
        </p:sndAc>
      </p:transition>
    </mc:Choice>
    <mc:Fallback xmlns="">
      <p:transition spd="slow" advClick="0" advTm="6000">
        <p:random/>
        <p:sndAc>
          <p:stSnd>
            <p:snd r:embed="rId4" name="camera.wav"/>
          </p:stSnd>
        </p:sndAc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arbre, plein air, personne, Roue de vélo&#10;&#10;Description générée automatiquement">
            <a:extLst>
              <a:ext uri="{FF2B5EF4-FFF2-40B4-BE49-F238E27FC236}">
                <a16:creationId xmlns:a16="http://schemas.microsoft.com/office/drawing/2014/main" id="{AE3114CB-F683-2E23-65D6-6F4A86DA5B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9" r="1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E3F1BBB-BBC0-62A3-5534-A4C29BE439A0}"/>
              </a:ext>
            </a:extLst>
          </p:cNvPr>
          <p:cNvSpPr txBox="1"/>
          <p:nvPr/>
        </p:nvSpPr>
        <p:spPr>
          <a:xfrm>
            <a:off x="3267856" y="6026046"/>
            <a:ext cx="5471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Randonnée à Tournan en Brie en 2019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D08FA94-C982-3756-C737-A143B351D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23D5-4A53-4D43-8ECB-78D7380988F3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569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random/>
        <p:sndAc>
          <p:stSnd>
            <p:snd r:embed="rId2" name="camera.wav"/>
          </p:stSnd>
        </p:sndAc>
      </p:transition>
    </mc:Choice>
    <mc:Fallback xmlns="">
      <p:transition spd="slow" advClick="0" advTm="6000">
        <p:random/>
        <p:sndAc>
          <p:stSnd>
            <p:snd r:embed="rId4" name="camera.wav"/>
          </p:stSnd>
        </p:sndAc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rsonne, Casque de vélo, plein air, vélo&#10;&#10;Description générée automatiquement">
            <a:extLst>
              <a:ext uri="{FF2B5EF4-FFF2-40B4-BE49-F238E27FC236}">
                <a16:creationId xmlns:a16="http://schemas.microsoft.com/office/drawing/2014/main" id="{10BEC5D1-D368-D348-0503-E05ACA1EF3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18AAD6E-9483-E0FC-96E1-FA9D0D8CE075}"/>
              </a:ext>
            </a:extLst>
          </p:cNvPr>
          <p:cNvSpPr txBox="1"/>
          <p:nvPr/>
        </p:nvSpPr>
        <p:spPr>
          <a:xfrm>
            <a:off x="5651291" y="6051288"/>
            <a:ext cx="25183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FF00"/>
                </a:solidFill>
              </a:rPr>
              <a:t>2019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3DABA56-2957-7F57-8EB9-87569B4C6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23D5-4A53-4D43-8ECB-78D7380988F3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756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random/>
        <p:sndAc>
          <p:stSnd>
            <p:snd r:embed="rId2" name="camera.wav"/>
          </p:stSnd>
        </p:sndAc>
      </p:transition>
    </mc:Choice>
    <mc:Fallback xmlns="">
      <p:transition spd="slow" advClick="0" advTm="6000">
        <p:random/>
        <p:sndAc>
          <p:stSnd>
            <p:snd r:embed="rId4" name="camera.wav"/>
          </p:stSnd>
        </p:sndAc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ein air, vélo, personne, groupe&#10;&#10;Description générée automatiquement">
            <a:extLst>
              <a:ext uri="{FF2B5EF4-FFF2-40B4-BE49-F238E27FC236}">
                <a16:creationId xmlns:a16="http://schemas.microsoft.com/office/drawing/2014/main" id="{146C03DF-0FE6-80A0-81D1-5C8DB77EF4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0" b="18060"/>
          <a:stretch/>
        </p:blipFill>
        <p:spPr>
          <a:xfrm rot="10800000">
            <a:off x="0" y="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D9F5A31-0C68-0A9E-9EB1-C866187F1E76}"/>
              </a:ext>
            </a:extLst>
          </p:cNvPr>
          <p:cNvSpPr txBox="1"/>
          <p:nvPr/>
        </p:nvSpPr>
        <p:spPr>
          <a:xfrm>
            <a:off x="5651292" y="6107902"/>
            <a:ext cx="1873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2060"/>
                </a:solidFill>
              </a:rPr>
              <a:t>2020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BB0B551-0ACD-5746-9A6A-C2D54BCC5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23D5-4A53-4D43-8ECB-78D7380988F3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360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random/>
        <p:sndAc>
          <p:stSnd>
            <p:snd r:embed="rId2" name="camera.wav"/>
          </p:stSnd>
        </p:sndAc>
      </p:transition>
    </mc:Choice>
    <mc:Fallback xmlns="">
      <p:transition spd="slow" advClick="0" advTm="6000">
        <p:random/>
        <p:sndAc>
          <p:stSnd>
            <p:snd r:embed="rId4" name="camera.wav"/>
          </p:stSnd>
        </p:sndAc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ein air, personne, habits, chaussures&#10;&#10;Description générée automatiquement">
            <a:extLst>
              <a:ext uri="{FF2B5EF4-FFF2-40B4-BE49-F238E27FC236}">
                <a16:creationId xmlns:a16="http://schemas.microsoft.com/office/drawing/2014/main" id="{42CA8A48-BB07-25DC-B7B1-B988D7081D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50" b="949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9DF136B-8641-0F06-8BC7-197340E1CA90}"/>
              </a:ext>
            </a:extLst>
          </p:cNvPr>
          <p:cNvSpPr txBox="1"/>
          <p:nvPr/>
        </p:nvSpPr>
        <p:spPr>
          <a:xfrm>
            <a:off x="4032315" y="6077247"/>
            <a:ext cx="4452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FF00"/>
                </a:solidFill>
              </a:rPr>
              <a:t>Toutes à Toulouse en 2020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745215A-76AF-7E06-2AA7-9B0568E70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23D5-4A53-4D43-8ECB-78D7380988F3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421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random/>
        <p:sndAc>
          <p:stSnd>
            <p:snd r:embed="rId2" name="camera.wav"/>
          </p:stSnd>
        </p:sndAc>
      </p:transition>
    </mc:Choice>
    <mc:Fallback xmlns="">
      <p:transition spd="slow" advClick="0" advTm="6000">
        <p:random/>
        <p:sndAc>
          <p:stSnd>
            <p:snd r:embed="rId4" name="camera.wav"/>
          </p:stSnd>
        </p:sndAc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ein air, Roue de vélo, roue, vélo&#10;&#10;Description générée automatiquement">
            <a:extLst>
              <a:ext uri="{FF2B5EF4-FFF2-40B4-BE49-F238E27FC236}">
                <a16:creationId xmlns:a16="http://schemas.microsoft.com/office/drawing/2014/main" id="{521C652D-C075-9929-D774-E581060F7C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68" b="15832"/>
          <a:stretch/>
        </p:blipFill>
        <p:spPr>
          <a:xfrm rot="10800000"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6903170-8721-85C8-E476-C52816832554}"/>
              </a:ext>
            </a:extLst>
          </p:cNvPr>
          <p:cNvSpPr txBox="1"/>
          <p:nvPr/>
        </p:nvSpPr>
        <p:spPr>
          <a:xfrm>
            <a:off x="5591331" y="6056026"/>
            <a:ext cx="2863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FF00"/>
                </a:solidFill>
              </a:rPr>
              <a:t>2020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7834D65-B814-19B8-369A-27E35FEC9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23D5-4A53-4D43-8ECB-78D7380988F3}" type="slidenum">
              <a:rPr lang="fr-FR" smtClean="0"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802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random/>
        <p:sndAc>
          <p:stSnd>
            <p:snd r:embed="rId2" name="camera.wav"/>
          </p:stSnd>
        </p:sndAc>
      </p:transition>
    </mc:Choice>
    <mc:Fallback xmlns="">
      <p:transition spd="slow" advClick="0" advTm="6000">
        <p:random/>
        <p:sndAc>
          <p:stSnd>
            <p:snd r:embed="rId4" name="camera.wav"/>
          </p:stSnd>
        </p:sndAc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ein air, plante, arbre, eau&#10;&#10;Description générée automatiquement">
            <a:extLst>
              <a:ext uri="{FF2B5EF4-FFF2-40B4-BE49-F238E27FC236}">
                <a16:creationId xmlns:a16="http://schemas.microsoft.com/office/drawing/2014/main" id="{DB35D474-8B5C-D8DF-14ED-3BAF3BC002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4" b="17076"/>
          <a:stretch/>
        </p:blipFill>
        <p:spPr>
          <a:xfrm rot="10800000"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733A9D4-FE6D-E475-009C-F5A50EB57BBD}"/>
              </a:ext>
            </a:extLst>
          </p:cNvPr>
          <p:cNvSpPr txBox="1"/>
          <p:nvPr/>
        </p:nvSpPr>
        <p:spPr>
          <a:xfrm>
            <a:off x="3447737" y="6078643"/>
            <a:ext cx="6490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FF00"/>
                </a:solidFill>
              </a:rPr>
              <a:t>Nos féminines sur un 200 km en 2020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787181F-4260-B9D0-E53D-C4A4EB689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23D5-4A53-4D43-8ECB-78D7380988F3}" type="slidenum">
              <a:rPr lang="fr-FR" smtClean="0"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827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random/>
        <p:sndAc>
          <p:stSnd>
            <p:snd r:embed="rId2" name="camera.wav"/>
          </p:stSnd>
        </p:sndAc>
      </p:transition>
    </mc:Choice>
    <mc:Fallback xmlns="">
      <p:transition spd="slow" advClick="0" advTm="6000">
        <p:random/>
        <p:sndAc>
          <p:stSnd>
            <p:snd r:embed="rId4" name="camera.wav"/>
          </p:stSnd>
        </p:sndAc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ein air, chaussures, personne, habits&#10;&#10;Description générée automatiquement">
            <a:extLst>
              <a:ext uri="{FF2B5EF4-FFF2-40B4-BE49-F238E27FC236}">
                <a16:creationId xmlns:a16="http://schemas.microsoft.com/office/drawing/2014/main" id="{4DA15C44-3385-C145-598F-EAF27889A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3" b="1916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16EFB67-EE42-1BF3-F01F-5565A7E972E1}"/>
              </a:ext>
            </a:extLst>
          </p:cNvPr>
          <p:cNvSpPr txBox="1"/>
          <p:nvPr/>
        </p:nvSpPr>
        <p:spPr>
          <a:xfrm>
            <a:off x="3352800" y="6217888"/>
            <a:ext cx="548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FF00"/>
                </a:solidFill>
              </a:rPr>
              <a:t>Randonnée des 25 bosses en 2020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1464D46-7F77-649B-344A-0AB80ED5D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23D5-4A53-4D43-8ECB-78D7380988F3}" type="slidenum">
              <a:rPr lang="fr-FR" smtClean="0"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915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random/>
        <p:sndAc>
          <p:stSnd>
            <p:snd r:embed="rId2" name="camera.wav"/>
          </p:stSnd>
        </p:sndAc>
      </p:transition>
    </mc:Choice>
    <mc:Fallback xmlns="">
      <p:transition spd="slow" advClick="0" advTm="6000">
        <p:random/>
        <p:sndAc>
          <p:stSnd>
            <p:snd r:embed="rId4" name="camera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Roue de vélo, plein air, roue, Véhicule terrestre&#10;&#10;Description générée automatiquement">
            <a:extLst>
              <a:ext uri="{FF2B5EF4-FFF2-40B4-BE49-F238E27FC236}">
                <a16:creationId xmlns:a16="http://schemas.microsoft.com/office/drawing/2014/main" id="{EBA935A5-FEA3-9FDD-AA59-1F361B4D15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3" b="1887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F1C0444-D015-92E0-49FA-7408037EB903}"/>
              </a:ext>
            </a:extLst>
          </p:cNvPr>
          <p:cNvSpPr txBox="1"/>
          <p:nvPr/>
        </p:nvSpPr>
        <p:spPr>
          <a:xfrm>
            <a:off x="5421442" y="6220918"/>
            <a:ext cx="1349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2010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81EC37C-423A-809C-4759-22194A003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23D5-4A53-4D43-8ECB-78D7380988F3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538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random/>
        <p:sndAc>
          <p:stSnd>
            <p:snd r:embed="rId3" name="camera.wav"/>
          </p:stSnd>
        </p:sndAc>
      </p:transition>
    </mc:Choice>
    <mc:Fallback xmlns="">
      <p:transition spd="slow" advClick="0" advTm="6000">
        <p:random/>
        <p:sndAc>
          <p:stSnd>
            <p:snd r:embed="rId5" name="camera.wav"/>
          </p:stSnd>
        </p:sndAc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ein air, personne, équipement sportif, groupe&#10;&#10;Description générée automatiquement">
            <a:extLst>
              <a:ext uri="{FF2B5EF4-FFF2-40B4-BE49-F238E27FC236}">
                <a16:creationId xmlns:a16="http://schemas.microsoft.com/office/drawing/2014/main" id="{F7A61BE6-DAA2-4EC5-3828-EB4F95F436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33" b="8667"/>
          <a:stretch/>
        </p:blipFill>
        <p:spPr>
          <a:xfrm rot="10800000"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1BCD839-F1DF-457E-2089-CFD0ACC073F3}"/>
              </a:ext>
            </a:extLst>
          </p:cNvPr>
          <p:cNvSpPr txBox="1"/>
          <p:nvPr/>
        </p:nvSpPr>
        <p:spPr>
          <a:xfrm>
            <a:off x="5666281" y="6259810"/>
            <a:ext cx="35526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>
                    <a:lumMod val="50000"/>
                  </a:schemeClr>
                </a:solidFill>
              </a:rPr>
              <a:t>2020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53D2BBF-EC8F-CA66-76A3-D376874E9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23D5-4A53-4D43-8ECB-78D7380988F3}" type="slidenum">
              <a:rPr lang="fr-FR" smtClean="0"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405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random/>
        <p:sndAc>
          <p:stSnd>
            <p:snd r:embed="rId2" name="camera.wav"/>
          </p:stSnd>
        </p:sndAc>
      </p:transition>
    </mc:Choice>
    <mc:Fallback xmlns="">
      <p:transition spd="slow" advClick="0" advTm="6000">
        <p:random/>
        <p:sndAc>
          <p:stSnd>
            <p:snd r:embed="rId4" name="camera.wav"/>
          </p:stSnd>
        </p:sndAc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A0165F5-0187-08E0-9722-AFC17F5614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5A61518-4940-1842-5517-2B3A31E6B563}"/>
              </a:ext>
            </a:extLst>
          </p:cNvPr>
          <p:cNvSpPr txBox="1"/>
          <p:nvPr/>
        </p:nvSpPr>
        <p:spPr>
          <a:xfrm>
            <a:off x="4377128" y="6113622"/>
            <a:ext cx="5081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FF00"/>
                </a:solidFill>
              </a:rPr>
              <a:t>La </a:t>
            </a:r>
            <a:r>
              <a:rPr lang="fr-FR" sz="2400" b="1" dirty="0" err="1">
                <a:solidFill>
                  <a:srgbClr val="FFFF00"/>
                </a:solidFill>
              </a:rPr>
              <a:t>Monticyclo</a:t>
            </a:r>
            <a:r>
              <a:rPr lang="fr-FR" sz="2400" b="1" dirty="0">
                <a:solidFill>
                  <a:srgbClr val="FFFF00"/>
                </a:solidFill>
              </a:rPr>
              <a:t> en 2021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086F561-15AA-E908-96BF-5D3CE7013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23D5-4A53-4D43-8ECB-78D7380988F3}" type="slidenum">
              <a:rPr lang="fr-FR" smtClean="0"/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39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random/>
        <p:sndAc>
          <p:stSnd>
            <p:snd r:embed="rId2" name="camera.wav"/>
          </p:stSnd>
        </p:sndAc>
      </p:transition>
    </mc:Choice>
    <mc:Fallback xmlns="">
      <p:transition spd="slow" advClick="0" advTm="6000">
        <p:random/>
        <p:sndAc>
          <p:stSnd>
            <p:snd r:embed="rId4" name="camera.wav"/>
          </p:stSnd>
        </p:sndAc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iel, plein air, personne, Roue de vélo&#10;&#10;Description générée automatiquement">
            <a:extLst>
              <a:ext uri="{FF2B5EF4-FFF2-40B4-BE49-F238E27FC236}">
                <a16:creationId xmlns:a16="http://schemas.microsoft.com/office/drawing/2014/main" id="{75990CD2-F399-8653-444B-2860664C3B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57" b="464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EA6CD55-8B44-61AE-984B-85BDE2F3F174}"/>
              </a:ext>
            </a:extLst>
          </p:cNvPr>
          <p:cNvSpPr txBox="1"/>
          <p:nvPr/>
        </p:nvSpPr>
        <p:spPr>
          <a:xfrm>
            <a:off x="4094813" y="6128612"/>
            <a:ext cx="4002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   Séjour à </a:t>
            </a:r>
            <a:r>
              <a:rPr lang="fr-FR" sz="2400" b="1" dirty="0" err="1">
                <a:solidFill>
                  <a:srgbClr val="FF0000"/>
                </a:solidFill>
              </a:rPr>
              <a:t>Vogûé</a:t>
            </a:r>
            <a:r>
              <a:rPr lang="fr-FR" sz="2400" b="1" dirty="0">
                <a:solidFill>
                  <a:srgbClr val="FF0000"/>
                </a:solidFill>
              </a:rPr>
              <a:t> en 2022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7B016DA-4FA5-82EE-3225-55B62512B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23D5-4A53-4D43-8ECB-78D7380988F3}" type="slidenum">
              <a:rPr lang="fr-FR" smtClean="0"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454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random/>
        <p:sndAc>
          <p:stSnd>
            <p:snd r:embed="rId2" name="camera.wav"/>
          </p:stSnd>
        </p:sndAc>
      </p:transition>
    </mc:Choice>
    <mc:Fallback xmlns="">
      <p:transition spd="slow" advClick="0" advTm="6000">
        <p:random/>
        <p:sndAc>
          <p:stSnd>
            <p:snd r:embed="rId4" name="camera.wav"/>
          </p:stSnd>
        </p:sndAc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ein air, ciel, vélo, personne&#10;&#10;Description générée automatiquement">
            <a:extLst>
              <a:ext uri="{FF2B5EF4-FFF2-40B4-BE49-F238E27FC236}">
                <a16:creationId xmlns:a16="http://schemas.microsoft.com/office/drawing/2014/main" id="{FB166A50-4FBF-2A43-3861-1C8C7829EB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45" b="1435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4AF4AEF-84B9-8EC9-A381-38EE93965589}"/>
              </a:ext>
            </a:extLst>
          </p:cNvPr>
          <p:cNvSpPr txBox="1"/>
          <p:nvPr/>
        </p:nvSpPr>
        <p:spPr>
          <a:xfrm>
            <a:off x="4012367" y="6107906"/>
            <a:ext cx="4167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FF00"/>
                </a:solidFill>
              </a:rPr>
              <a:t>    Séjour au Terrou en 2023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20EF6CC-96FC-E746-9B08-5E6289FB0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23D5-4A53-4D43-8ECB-78D7380988F3}" type="slidenum">
              <a:rPr lang="fr-FR" smtClean="0"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287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random/>
        <p:sndAc>
          <p:stSnd>
            <p:snd r:embed="rId2" name="camera.wav"/>
          </p:stSnd>
        </p:sndAc>
      </p:transition>
    </mc:Choice>
    <mc:Fallback xmlns="">
      <p:transition spd="slow" advClick="0" advTm="6000">
        <p:random/>
        <p:sndAc>
          <p:stSnd>
            <p:snd r:embed="rId4" name="camera.wav"/>
          </p:stSnd>
        </p:sndAc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151BD5-3627-4575-22F1-721C6BF28E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6564" y="829605"/>
            <a:ext cx="9338872" cy="5198789"/>
          </a:xfrm>
          <a:pattFill prst="pct10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</p:spPr>
        <p:txBody>
          <a:bodyPr>
            <a:noAutofit/>
          </a:bodyPr>
          <a:lstStyle/>
          <a:p>
            <a:r>
              <a:rPr lang="fr-FR" sz="6600" dirty="0">
                <a:solidFill>
                  <a:srgbClr val="FF0000"/>
                </a:solidFill>
              </a:rPr>
              <a:t>Merci à </a:t>
            </a:r>
            <a:br>
              <a:rPr lang="fr-FR" sz="6600" dirty="0">
                <a:solidFill>
                  <a:srgbClr val="FF0000"/>
                </a:solidFill>
              </a:rPr>
            </a:br>
            <a:r>
              <a:rPr lang="fr-FR" sz="6600" dirty="0">
                <a:solidFill>
                  <a:srgbClr val="FF0000"/>
                </a:solidFill>
              </a:rPr>
              <a:t>  Alain pour ce retour dans le passé</a:t>
            </a:r>
            <a:br>
              <a:rPr lang="fr-FR" sz="6600" dirty="0">
                <a:solidFill>
                  <a:srgbClr val="FF0000"/>
                </a:solidFill>
              </a:rPr>
            </a:br>
            <a:br>
              <a:rPr lang="fr-FR" sz="6600" dirty="0">
                <a:solidFill>
                  <a:srgbClr val="FF0000"/>
                </a:solidFill>
              </a:rPr>
            </a:b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38765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random/>
        <p:sndAc>
          <p:stSnd>
            <p:snd r:embed="rId2" name="camera.wav"/>
          </p:stSnd>
        </p:sndAc>
      </p:transition>
    </mc:Choice>
    <mc:Fallback xmlns="">
      <p:transition spd="slow" advClick="0" advTm="6000">
        <p:random/>
        <p:sndAc>
          <p:stSnd>
            <p:snd r:embed="rId4" name="camera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E3B8442-31EE-0771-B754-A52A8F20E2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0" b="1287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9A33FF3-F7D7-6482-6AD4-CEB7FAB7EFD6}"/>
              </a:ext>
            </a:extLst>
          </p:cNvPr>
          <p:cNvSpPr txBox="1"/>
          <p:nvPr/>
        </p:nvSpPr>
        <p:spPr>
          <a:xfrm>
            <a:off x="4177259" y="6205928"/>
            <a:ext cx="3837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b="1" dirty="0"/>
              <a:t>2010 -Séjour en Sologne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2E87EC5-4236-894D-4729-D418BE987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23D5-4A53-4D43-8ECB-78D7380988F3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623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random/>
        <p:sndAc>
          <p:stSnd>
            <p:snd r:embed="rId3" name="camera.wav"/>
          </p:stSnd>
        </p:sndAc>
      </p:transition>
    </mc:Choice>
    <mc:Fallback xmlns="">
      <p:transition spd="slow" advClick="0" advTm="6000">
        <p:random/>
        <p:sndAc>
          <p:stSnd>
            <p:snd r:embed="rId5" name="camera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ashVert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7A9675B-28C2-99AC-012A-6243A4295C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880" y="134910"/>
            <a:ext cx="8804225" cy="6603169"/>
          </a:xfrm>
          <a:prstGeom prst="rect">
            <a:avLst/>
          </a:prstGeom>
          <a:pattFill prst="dashVert">
            <a:fgClr>
              <a:schemeClr val="accent1"/>
            </a:fgClr>
            <a:bgClr>
              <a:schemeClr val="bg1"/>
            </a:bgClr>
          </a:pattFill>
          <a:ln w="38100">
            <a:solidFill>
              <a:schemeClr val="tx1"/>
            </a:solidFill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7D1DFF8-64EC-2EB6-3893-1332AE2C8C20}"/>
              </a:ext>
            </a:extLst>
          </p:cNvPr>
          <p:cNvSpPr txBox="1"/>
          <p:nvPr/>
        </p:nvSpPr>
        <p:spPr>
          <a:xfrm>
            <a:off x="5181600" y="6071017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FF0000"/>
                </a:solidFill>
              </a:rPr>
              <a:t>2010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1FB6BF1-EA37-F0E7-D4DD-F1F675A8E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23D5-4A53-4D43-8ECB-78D7380988F3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92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random/>
        <p:sndAc>
          <p:stSnd>
            <p:snd r:embed="rId2" name="camera.wav"/>
          </p:stSnd>
        </p:sndAc>
      </p:transition>
    </mc:Choice>
    <mc:Fallback xmlns="">
      <p:transition spd="slow" advClick="0" advTm="6000">
        <p:random/>
        <p:sndAc>
          <p:stSnd>
            <p:snd r:embed="rId4" name="camera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ashVert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F87BF9A-1337-7A3A-DF53-69E73BCE94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934" y="74951"/>
            <a:ext cx="8944131" cy="6708098"/>
          </a:xfrm>
          <a:prstGeom prst="rect">
            <a:avLst/>
          </a:prstGeom>
          <a:pattFill prst="dashVert">
            <a:fgClr>
              <a:schemeClr val="accent1"/>
            </a:fgClr>
            <a:bgClr>
              <a:schemeClr val="bg1"/>
            </a:bgClr>
          </a:pattFill>
          <a:ln w="38100">
            <a:solidFill>
              <a:schemeClr val="tx1"/>
            </a:solidFill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D83B710-EF9E-730F-160F-69CF09A09CBF}"/>
              </a:ext>
            </a:extLst>
          </p:cNvPr>
          <p:cNvSpPr txBox="1"/>
          <p:nvPr/>
        </p:nvSpPr>
        <p:spPr>
          <a:xfrm>
            <a:off x="5306518" y="6190938"/>
            <a:ext cx="1903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0000"/>
                </a:solidFill>
              </a:rPr>
              <a:t>2010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6FEB474-BE2C-B6BC-0621-FF292E4CF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23D5-4A53-4D43-8ECB-78D7380988F3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753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random/>
        <p:sndAc>
          <p:stSnd>
            <p:snd r:embed="rId2" name="camera.wav"/>
          </p:stSnd>
        </p:sndAc>
      </p:transition>
    </mc:Choice>
    <mc:Fallback xmlns="">
      <p:transition spd="slow" advClick="0" advTm="6000">
        <p:random/>
        <p:sndAc>
          <p:stSnd>
            <p:snd r:embed="rId4" name="camera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ashVert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64C4B12-8BDD-5FC6-B8A0-68BAA1C6F8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449" y="58086"/>
            <a:ext cx="8989102" cy="6741827"/>
          </a:xfrm>
          <a:prstGeom prst="rect">
            <a:avLst/>
          </a:prstGeom>
          <a:pattFill prst="smConfetti">
            <a:fgClr>
              <a:schemeClr val="accent1"/>
            </a:fgClr>
            <a:bgClr>
              <a:schemeClr val="bg1"/>
            </a:bgClr>
          </a:pattFill>
          <a:ln w="38100">
            <a:solidFill>
              <a:schemeClr val="tx1"/>
            </a:solidFill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E5C39E9-8597-72DB-8199-445EB8F9A054}"/>
              </a:ext>
            </a:extLst>
          </p:cNvPr>
          <p:cNvSpPr txBox="1"/>
          <p:nvPr/>
        </p:nvSpPr>
        <p:spPr>
          <a:xfrm>
            <a:off x="4949252" y="6205928"/>
            <a:ext cx="2293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0000"/>
                </a:solidFill>
              </a:rPr>
              <a:t>2010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682FDCE-3E29-EE46-84D5-A3BE62811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23D5-4A53-4D43-8ECB-78D7380988F3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161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random/>
        <p:sndAc>
          <p:stSnd>
            <p:snd r:embed="rId2" name="camera.wav"/>
          </p:stSnd>
        </p:sndAc>
      </p:transition>
    </mc:Choice>
    <mc:Fallback xmlns="">
      <p:transition spd="slow" advClick="0" advTm="6000">
        <p:random/>
        <p:sndAc>
          <p:stSnd>
            <p:snd r:embed="rId4" name="camera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330</TotalTime>
  <Words>299</Words>
  <Application>Microsoft Office PowerPoint</Application>
  <PresentationFormat>Grand écran</PresentationFormat>
  <Paragraphs>107</Paragraphs>
  <Slides>54</Slides>
  <Notes>2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54</vt:i4>
      </vt:variant>
    </vt:vector>
  </HeadingPairs>
  <TitlesOfParts>
    <vt:vector size="58" baseType="lpstr">
      <vt:lpstr>Aptos</vt:lpstr>
      <vt:lpstr>Aptos Display</vt:lpstr>
      <vt:lpstr>Arial</vt:lpstr>
      <vt:lpstr>Office Theme</vt:lpstr>
      <vt:lpstr>Photos    Alain Thomas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Merci à    Alain pour ce retour dans le passé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Alain Condette</dc:creator>
  <cp:lastModifiedBy>Alain Condette</cp:lastModifiedBy>
  <cp:revision>44</cp:revision>
  <dcterms:created xsi:type="dcterms:W3CDTF">2024-09-26T14:11:47Z</dcterms:created>
  <dcterms:modified xsi:type="dcterms:W3CDTF">2024-09-30T15:37:45Z</dcterms:modified>
</cp:coreProperties>
</file>